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4" ContentType="video/mp4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type="screen16x9" cy="6858000" cx="12192000"/>
  <p:notesSz cx="6858000" cy="9144000"/>
  <p:defaultTextStyle>
    <a:defPPr>
      <a:defRPr lang="en-US"/>
    </a:defPPr>
    <a:lvl1pPr algn="l" defTabSz="4572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69" d="100"/>
          <a:sy n="69" d="100"/>
        </p:scale>
        <p:origin x="552" y="66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tableStyles" Target="tableStyles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media1.mp4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16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type="title">
  <p:cSld name="Title Slide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48589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ah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3145730" name="Straight Connector 18"/>
            <p:cNvCxnSpPr>
              <a:cxnSpLocks/>
            </p:cNvCxnSpPr>
            <p:nvPr/>
          </p:nvCxnSpPr>
          <p:spPr>
            <a:xfrm>
              <a:off x="9371012" y="0"/>
              <a:ext cx="1219200" cy="6858000"/>
            </a:xfrm>
            <a:prstGeom prst="line"/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Straight Connector 19"/>
            <p:cNvCxnSpPr>
              <a:cxnSpLocks/>
            </p:cNvCxnSpPr>
            <p:nvPr/>
          </p:nvCxnSpPr>
          <p:spPr>
            <a:xfrm flipH="1">
              <a:off x="7425267" y="3681413"/>
              <a:ext cx="4763558" cy="3176587"/>
            </a:xfrm>
            <a:prstGeom prst="line"/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90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1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2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3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4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5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6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97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98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algn="r" indent="0" marL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 lang="en-US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b="0" cap="none" sz="44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87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algn="l" indent="0" marL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8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9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b="0" cap="none" sz="44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5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indent="0" marL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indent="0" marL="457200">
              <a:buFontTx/>
              <a:buNone/>
            </a:lvl2pPr>
            <a:lvl3pPr indent="0" marL="914400">
              <a:buFontTx/>
              <a:buNone/>
            </a:lvl3pPr>
            <a:lvl4pPr indent="0" marL="1371600">
              <a:buFontTx/>
              <a:buNone/>
            </a:lvl4pPr>
            <a:lvl5pPr indent="0" marL="1828800">
              <a:buFontTx/>
              <a:buNone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1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algn="l" indent="0" marL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5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1048655" name="TextBox 23"/>
          <p:cNvSpPr txBox="1"/>
          <p:nvPr/>
        </p:nvSpPr>
        <p:spPr>
          <a:xfrm>
            <a:off x="541870" y="790378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p>
            <a:pPr lvl="0"/>
            <a:r>
              <a:rPr baseline="0" dirty="0" sz="8000" lang="en-US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048656" name="TextBox 24"/>
          <p:cNvSpPr txBox="1"/>
          <p:nvPr/>
        </p:nvSpPr>
        <p:spPr>
          <a:xfrm>
            <a:off x="8893011" y="2886556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p>
            <a:pPr lvl="0"/>
            <a:r>
              <a:rPr baseline="0" dirty="0" sz="8000" lang="en-US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b="0" cap="none" sz="44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82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algn="l" indent="0" marL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b="0" cap="none" sz="44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4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indent="0" marL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marL="457200">
              <a:buFontTx/>
              <a:buNone/>
            </a:lvl2pPr>
            <a:lvl3pPr indent="0" marL="914400">
              <a:buFontTx/>
              <a:buNone/>
            </a:lvl3pPr>
            <a:lvl4pPr indent="0" marL="1371600">
              <a:buFontTx/>
              <a:buNone/>
            </a:lvl4pPr>
            <a:lvl5pPr indent="0" marL="1828800">
              <a:buFontTx/>
              <a:buNone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algn="l" indent="0" marL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1048647" name="TextBox 23"/>
          <p:cNvSpPr txBox="1"/>
          <p:nvPr/>
        </p:nvSpPr>
        <p:spPr>
          <a:xfrm>
            <a:off x="541870" y="790378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p>
            <a:pPr lvl="0"/>
            <a:r>
              <a:rPr baseline="0" dirty="0" sz="8000" lang="en-US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048648" name="TextBox 24"/>
          <p:cNvSpPr txBox="1"/>
          <p:nvPr/>
        </p:nvSpPr>
        <p:spPr>
          <a:xfrm>
            <a:off x="8893011" y="2886556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p>
            <a:pPr lvl="0"/>
            <a:r>
              <a:rPr baseline="0" dirty="0" sz="8000" lang="en-US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7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b="0" cap="none" sz="44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9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indent="0" marL="0">
              <a:buFontTx/>
              <a:buNone/>
              <a:defRPr sz="2400">
                <a:solidFill>
                  <a:schemeClr val="accent1"/>
                </a:solidFill>
              </a:defRPr>
            </a:lvl1pPr>
            <a:lvl2pPr indent="0" marL="457200">
              <a:buFontTx/>
              <a:buNone/>
            </a:lvl2pPr>
            <a:lvl3pPr indent="0" marL="914400">
              <a:buFontTx/>
              <a:buNone/>
            </a:lvl3pPr>
            <a:lvl4pPr indent="0" marL="1371600">
              <a:buFontTx/>
              <a:buNone/>
            </a:lvl4pPr>
            <a:lvl5pPr indent="0" marL="1828800">
              <a:buFontTx/>
              <a:buNone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9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algn="l" indent="0" marL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70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0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64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6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6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anchor="ctr" vert="eaVert"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71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7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7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05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b="0" cap="none" sz="40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69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algn="l" indent="0" marL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7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7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92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93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9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9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9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74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5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7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7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7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7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8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7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38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3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61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1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3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704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705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indent="0" marL="0">
              <a:buNone/>
              <a:defRPr sz="1400"/>
            </a:lvl1pPr>
            <a:lvl2pPr indent="0" marL="457063">
              <a:buNone/>
              <a:defRPr sz="1400"/>
            </a:lvl2pPr>
            <a:lvl3pPr indent="0" marL="914126">
              <a:buNone/>
              <a:defRPr sz="1200"/>
            </a:lvl3pPr>
            <a:lvl4pPr indent="0" marL="1371189">
              <a:buNone/>
              <a:defRPr sz="1000"/>
            </a:lvl4pPr>
            <a:lvl5pPr indent="0" marL="1828251">
              <a:buNone/>
              <a:defRPr sz="1000"/>
            </a:lvl5pPr>
            <a:lvl6pPr indent="0" marL="2285314">
              <a:buNone/>
              <a:defRPr sz="1000"/>
            </a:lvl6pPr>
            <a:lvl7pPr indent="0" marL="2742377">
              <a:buNone/>
              <a:defRPr sz="1000"/>
            </a:lvl7pPr>
            <a:lvl8pPr indent="0" marL="3199440">
              <a:buNone/>
              <a:defRPr sz="1000"/>
            </a:lvl8pPr>
            <a:lvl9pPr indent="0" marL="3656503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70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0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b="0" sz="24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58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59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indent="0" marL="0">
              <a:buNone/>
              <a:defRPr sz="12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6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104866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28" name="Straight Connector 19"/>
            <p:cNvCxnSpPr>
              <a:cxnSpLocks/>
            </p:cNvCxnSpPr>
            <p:nvPr/>
          </p:nvCxnSpPr>
          <p:spPr>
            <a:xfrm>
              <a:off x="9371012" y="0"/>
              <a:ext cx="1219200" cy="6858000"/>
            </a:xfrm>
            <a:prstGeom prst="line"/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Straight Connector 20"/>
            <p:cNvCxnSpPr>
              <a:cxnSpLocks/>
            </p:cNvCxnSpPr>
            <p:nvPr/>
          </p:nvCxnSpPr>
          <p:spPr>
            <a:xfrm flipH="1">
              <a:off x="7425267" y="3681413"/>
              <a:ext cx="4763558" cy="3176587"/>
            </a:xfrm>
            <a:prstGeom prst="line"/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76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8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9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0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1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2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3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84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/>
        </p:spPr>
        <p:txBody>
          <a:bodyPr anchor="t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85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eaLnBrk="1" hangingPunct="1" latinLnBrk="0" rtl="0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algn="l" defTabSz="457200" eaLnBrk="1" hangingPunct="1" indent="-342900" latinLnBrk="0" marL="3429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algn="l" defTabSz="457200" eaLnBrk="1" hangingPunct="1" indent="-285750" latinLnBrk="0" marL="74295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algn="l" defTabSz="457200" eaLnBrk="1" hangingPunct="1" indent="-228600" latinLnBrk="0" marL="11430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algn="l" defTabSz="457200" eaLnBrk="1" hangingPunct="1" indent="-228600" latinLnBrk="0" marL="16002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algn="l" defTabSz="457200" eaLnBrk="1" hangingPunct="1" indent="-228600" latinLnBrk="0" marL="20574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algn="l" defTabSz="457200" eaLnBrk="1" hangingPunct="1" indent="-228600" latinLnBrk="0" marL="25146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algn="l" defTabSz="457200" eaLnBrk="1" hangingPunct="1" indent="-228600" latinLnBrk="0" marL="29718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algn="l" defTabSz="457200" eaLnBrk="1" hangingPunct="1" indent="-228600" latinLnBrk="0" marL="34290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algn="l" defTabSz="457200" eaLnBrk="1" hangingPunct="1" indent="-228600" latinLnBrk="0" marL="38862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4572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4572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4572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4572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4572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4572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4572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4572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4572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7.xml"/></Relationships>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7.xml"/></Relationships>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7.xml"/></Relationships>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ctrTitle"/>
          </p:nvPr>
        </p:nvSpPr>
        <p:spPr>
          <a:xfrm>
            <a:off x="623455" y="406400"/>
            <a:ext cx="8880763" cy="3022600"/>
          </a:xfrm>
        </p:spPr>
        <p:txBody>
          <a:bodyPr>
            <a:normAutofit fontScale="90000"/>
          </a:bodyPr>
          <a:p>
            <a: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dirty="0" sz="4400"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4400"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SNACK SQUAD:A Customizable Snack </a:t>
            </a:r>
            <a:br>
              <a:rPr dirty="0" sz="4400"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4400"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Ordering and Delivery App</a:t>
            </a:r>
            <a:endParaRPr dirty="0" sz="440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3" name="Subtitle 2"/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/>
          </a:bodyPr>
          <a:p>
            <a:r>
              <a:rPr dirty="0" lang="en-US"/>
              <a:t>                                             </a:t>
            </a:r>
          </a:p>
          <a:p>
            <a:r>
              <a:rPr dirty="0" lang="en-US"/>
              <a:t>A</a:t>
            </a:r>
            <a:r>
              <a:rPr dirty="0" lang="en-US"/>
              <a:t>k</a:t>
            </a:r>
            <a:r>
              <a:rPr dirty="0" lang="en-US"/>
              <a:t>i</a:t>
            </a:r>
            <a:r>
              <a:rPr dirty="0" lang="en-US"/>
              <a:t>l</a:t>
            </a:r>
            <a:r>
              <a:rPr dirty="0" lang="en-US"/>
              <a:t>a</a:t>
            </a:r>
            <a:r>
              <a:rPr dirty="0" lang="en-US"/>
              <a:t>n</a:t>
            </a:r>
            <a:r>
              <a:rPr dirty="0" lang="en-US"/>
              <a:t> </a:t>
            </a:r>
            <a:r>
              <a:rPr dirty="0" lang="en-US"/>
              <a:t>B</a:t>
            </a:r>
            <a:endParaRPr dirty="0" lang="en-US"/>
          </a:p>
          <a:p>
            <a:r>
              <a:rPr dirty="0" lang="en-US"/>
              <a:t>7</a:t>
            </a:r>
            <a:r>
              <a:rPr dirty="0" lang="en-US"/>
              <a:t>1</a:t>
            </a:r>
            <a:r>
              <a:rPr dirty="0" lang="en-US"/>
              <a:t>0</a:t>
            </a:r>
            <a:r>
              <a:rPr dirty="0" lang="en-US"/>
              <a:t>4</a:t>
            </a:r>
            <a:r>
              <a:rPr dirty="0" lang="en-US"/>
              <a:t>2</a:t>
            </a:r>
            <a:r>
              <a:rPr dirty="0" lang="en-US"/>
              <a:t>2</a:t>
            </a:r>
            <a:r>
              <a:rPr dirty="0" lang="en-US"/>
              <a:t>2</a:t>
            </a:r>
            <a:r>
              <a:rPr dirty="0" lang="en-US"/>
              <a:t>4</a:t>
            </a:r>
            <a:r>
              <a:rPr dirty="0" lang="en-US"/>
              <a:t>3</a:t>
            </a:r>
            <a:r>
              <a:rPr dirty="0" lang="en-US"/>
              <a:t>0</a:t>
            </a:r>
            <a:r>
              <a:rPr dirty="0" lang="en-US"/>
              <a:t>5</a:t>
            </a:r>
            <a:r>
              <a:rPr dirty="0" lang="en-US"/>
              <a:t>7</a:t>
            </a:r>
            <a:endParaRPr dirty="0" lang="en-US"/>
          </a:p>
          <a:p>
            <a:r>
              <a:rPr dirty="0" lang="en-US"/>
              <a:t>                                                                                              </a:t>
            </a:r>
            <a:endParaRPr dirty="0" lang="en-US"/>
          </a:p>
          <a:p>
            <a:r>
              <a:rPr dirty="0" lang="en-US"/>
              <a:t>                                                                                                      </a:t>
            </a:r>
            <a:endParaRPr dirty="0"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extBox 2"/>
          <p:cNvSpPr txBox="1"/>
          <p:nvPr/>
        </p:nvSpPr>
        <p:spPr>
          <a:xfrm>
            <a:off x="0" y="0"/>
            <a:ext cx="9144000" cy="7571303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="1.0"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="0.391" /&gt;</a:t>
            </a:r>
          </a:p>
          <a:p>
            <a:r>
              <a:rPr dirty="0" lang="en-US"/>
              <a:t>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="@+id/six"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="72dp"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="77dp"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="@string/_6"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BlueViolet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="30sp"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="0.879"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="0.553" /&gt;</a:t>
            </a:r>
          </a:p>
          <a:p>
            <a:r>
              <a:rPr dirty="0" lang="en-US"/>
              <a:t> 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="@+id/no"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="104dp"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="81dp"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</a:t>
            </a:r>
            <a:r>
              <a:rPr dirty="0" lang="en-US" err="1"/>
              <a:t>no_ball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BlueViolet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="20sp"</a:t>
            </a:r>
          </a:p>
          <a:p>
            <a:r>
              <a:rPr dirty="0" lang="en-US"/>
              <a:t> </a:t>
            </a:r>
          </a:p>
          <a:p>
            <a:endParaRPr dirty="0" lang="en-US"/>
          </a:p>
          <a:p>
            <a:endParaRPr dirty="0"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extBox 2"/>
          <p:cNvSpPr txBox="1"/>
          <p:nvPr/>
        </p:nvSpPr>
        <p:spPr>
          <a:xfrm>
            <a:off x="0" y="114300"/>
            <a:ext cx="9144000" cy="7294305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="0.091"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="0.703" /&gt;</a:t>
            </a:r>
          </a:p>
          <a:p>
            <a:r>
              <a:rPr dirty="0" lang="en-US"/>
              <a:t>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="@+id/wide"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="86dp"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="75dp"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</a:t>
            </a:r>
            <a:r>
              <a:rPr dirty="0" lang="en-US" err="1"/>
              <a:t>wide_ball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BlueViolet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="20sp"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="0.486"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="0.696" /&gt;</a:t>
            </a:r>
          </a:p>
          <a:p>
            <a:r>
              <a:rPr dirty="0" lang="en-US"/>
              <a:t>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="@+id/three"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="72dp"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="77dp"</a:t>
            </a:r>
          </a:p>
          <a:p>
            <a:r>
              <a:rPr dirty="0" lang="en-US"/>
              <a:t>        </a:t>
            </a:r>
            <a:r>
              <a:rPr dirty="0" lang="en-US" err="1"/>
              <a:t>android:background</a:t>
            </a:r>
            <a:r>
              <a:rPr dirty="0" lang="en-US"/>
              <a:t>="@drawable/</a:t>
            </a:r>
            <a:r>
              <a:rPr dirty="0" lang="en-US" err="1"/>
              <a:t>ic_launcher_background</a:t>
            </a:r>
            <a:r>
              <a:rPr dirty="0" lang="en-US"/>
              <a:t>"</a:t>
            </a:r>
          </a:p>
          <a:p>
            <a:endParaRPr dirty="0" lang="en-US"/>
          </a:p>
          <a:p>
            <a:endParaRPr dirty="0"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extBox 2"/>
          <p:cNvSpPr txBox="1"/>
          <p:nvPr/>
        </p:nvSpPr>
        <p:spPr>
          <a:xfrm>
            <a:off x="101600" y="101600"/>
            <a:ext cx="9042400" cy="7017306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 </a:t>
            </a:r>
            <a:r>
              <a:rPr dirty="0" lang="en-US" err="1"/>
              <a:t>android:text</a:t>
            </a:r>
            <a:r>
              <a:rPr dirty="0" lang="en-US"/>
              <a:t>="@string/_3"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BlueViolet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="30sp"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="0.586"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app:layout_constraintStart_toEndOf</a:t>
            </a:r>
            <a:r>
              <a:rPr dirty="0" lang="en-US"/>
              <a:t>="@+id/two"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="0.391" /&gt;</a:t>
            </a:r>
          </a:p>
          <a:p>
            <a:endParaRPr dirty="0" lang="en-US"/>
          </a:p>
          <a:p>
            <a:r>
              <a:rPr dirty="0" lang="en-US"/>
              <a:t>    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="@+id/one"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="72dp"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="77dp"</a:t>
            </a:r>
          </a:p>
          <a:p>
            <a:r>
              <a:rPr dirty="0" lang="en-US"/>
              <a:t>        </a:t>
            </a:r>
            <a:r>
              <a:rPr dirty="0" lang="en-US" err="1"/>
              <a:t>android:background</a:t>
            </a:r>
            <a:r>
              <a:rPr dirty="0" lang="en-US"/>
              <a:t>="@drawable/</a:t>
            </a:r>
            <a:r>
              <a:rPr dirty="0" lang="en-US" err="1"/>
              <a:t>ic_launcher_background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android:backgroundTint</a:t>
            </a:r>
            <a:r>
              <a:rPr dirty="0" lang="en-US"/>
              <a:t>="@color/</a:t>
            </a:r>
            <a:r>
              <a:rPr dirty="0" lang="en-US" err="1"/>
              <a:t>AliceBlue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="@string/_1“</a:t>
            </a:r>
          </a:p>
          <a:p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BlueViolet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="30sp"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app:layout_constraintEnd_toStartOf</a:t>
            </a:r>
            <a:r>
              <a:rPr dirty="0" lang="en-US"/>
              <a:t>="@+id/two"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="0.349"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extBox 2"/>
          <p:cNvSpPr txBox="1"/>
          <p:nvPr/>
        </p:nvSpPr>
        <p:spPr>
          <a:xfrm>
            <a:off x="0" y="0"/>
            <a:ext cx="9144000" cy="7294305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 </a:t>
            </a:r>
            <a:r>
              <a:rPr dirty="0" lang="en-US" err="1"/>
              <a:t>app:layout_constraintVertical_bias</a:t>
            </a:r>
            <a:r>
              <a:rPr dirty="0" lang="en-US"/>
              <a:t>="0.391" /&gt;</a:t>
            </a:r>
          </a:p>
          <a:p>
            <a:endParaRPr dirty="0" lang="en-US"/>
          </a:p>
          <a:p>
            <a:r>
              <a:rPr dirty="0" lang="en-US"/>
              <a:t>    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="@+id/four"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="72dp"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="77dp"</a:t>
            </a:r>
          </a:p>
          <a:p>
            <a:r>
              <a:rPr dirty="0" lang="en-US"/>
              <a:t>        </a:t>
            </a:r>
            <a:r>
              <a:rPr dirty="0" lang="en-US" err="1"/>
              <a:t>android:background</a:t>
            </a:r>
            <a:r>
              <a:rPr dirty="0" lang="en-US"/>
              <a:t>="@drawable/</a:t>
            </a:r>
            <a:r>
              <a:rPr dirty="0" lang="en-US" err="1"/>
              <a:t>ic_launcher_background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="@string/_4"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BlueViolet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="30sp"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app:layout_constraintEnd_toStartOf</a:t>
            </a:r>
            <a:r>
              <a:rPr dirty="0" lang="en-US"/>
              <a:t>="@+id/six"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="0.157"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="0.564" /&gt;</a:t>
            </a:r>
          </a:p>
          <a:p>
            <a:r>
              <a:rPr dirty="0" lang="en-US"/>
              <a:t> &lt;</a:t>
            </a:r>
            <a:r>
              <a:rPr dirty="0" lang="en-US" err="1"/>
              <a:t>EditText</a:t>
            </a:r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="@+id/runs"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="123dp"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="50dp"</a:t>
            </a:r>
          </a:p>
          <a:p>
            <a:r>
              <a:rPr dirty="0" lang="en-US"/>
              <a:t>        </a:t>
            </a:r>
            <a:r>
              <a:rPr dirty="0" lang="en-US" err="1"/>
              <a:t>android:autofillHints</a:t>
            </a:r>
            <a:r>
              <a:rPr dirty="0" lang="en-US"/>
              <a:t>=""</a:t>
            </a:r>
          </a:p>
          <a:p>
            <a:r>
              <a:rPr dirty="0" lang="en-US"/>
              <a:t>        </a:t>
            </a:r>
            <a:r>
              <a:rPr dirty="0" lang="en-US" err="1"/>
              <a:t>android:ems</a:t>
            </a:r>
            <a:r>
              <a:rPr dirty="0" lang="en-US"/>
              <a:t>="10"</a:t>
            </a:r>
          </a:p>
          <a:p>
            <a:r>
              <a:rPr dirty="0" lang="en-US"/>
              <a:t>        </a:t>
            </a:r>
            <a:r>
              <a:rPr dirty="0" lang="en-US" err="1"/>
              <a:t>android:inputType</a:t>
            </a:r>
            <a:r>
              <a:rPr dirty="0" lang="en-US"/>
              <a:t>="number"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="@string/_0"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DarkRed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extBox 2"/>
          <p:cNvSpPr txBox="1"/>
          <p:nvPr/>
        </p:nvSpPr>
        <p:spPr>
          <a:xfrm>
            <a:off x="0" y="0"/>
            <a:ext cx="9144000" cy="7294305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 err="1"/>
              <a:t>android:textSize</a:t>
            </a:r>
            <a:r>
              <a:rPr dirty="0" lang="en-US"/>
              <a:t>="28sp"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android:textStyle</a:t>
            </a:r>
            <a:r>
              <a:rPr dirty="0" lang="en-US"/>
              <a:t>="bold"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="0.857"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="0.052" /&gt;</a:t>
            </a:r>
          </a:p>
          <a:p>
            <a:r>
              <a:rPr dirty="0" lang="en-US"/>
              <a:t>&lt;</a:t>
            </a:r>
            <a:r>
              <a:rPr dirty="0" lang="en-US" err="1"/>
              <a:t>EditText</a:t>
            </a:r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="@+id/out"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="123dp"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="50dp"</a:t>
            </a:r>
          </a:p>
          <a:p>
            <a:r>
              <a:rPr dirty="0" lang="en-US"/>
              <a:t>        </a:t>
            </a:r>
            <a:r>
              <a:rPr dirty="0" lang="en-US" err="1"/>
              <a:t>android:autofillHints</a:t>
            </a:r>
            <a:r>
              <a:rPr dirty="0" lang="en-US"/>
              <a:t>=""</a:t>
            </a:r>
          </a:p>
          <a:p>
            <a:r>
              <a:rPr dirty="0" lang="en-US"/>
              <a:t>        </a:t>
            </a:r>
            <a:r>
              <a:rPr dirty="0" lang="en-US" err="1"/>
              <a:t>android:ems</a:t>
            </a:r>
            <a:r>
              <a:rPr dirty="0" lang="en-US"/>
              <a:t>="10"</a:t>
            </a:r>
          </a:p>
          <a:p>
            <a:r>
              <a:rPr dirty="0" lang="en-US"/>
              <a:t>        </a:t>
            </a:r>
            <a:r>
              <a:rPr dirty="0" lang="en-US" err="1"/>
              <a:t>android:inputType</a:t>
            </a:r>
            <a:r>
              <a:rPr dirty="0" lang="en-US"/>
              <a:t>="number"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="@string/_0"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DarkRed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="28sp"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android:textStyle</a:t>
            </a:r>
            <a:r>
              <a:rPr dirty="0" lang="en-US"/>
              <a:t>="bold"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="0.857"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="0.207" /&gt;</a:t>
            </a:r>
          </a:p>
          <a:p>
            <a:endParaRPr dirty="0"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extBox 2"/>
          <p:cNvSpPr txBox="1"/>
          <p:nvPr/>
        </p:nvSpPr>
        <p:spPr>
          <a:xfrm>
            <a:off x="127000" y="0"/>
            <a:ext cx="9017000" cy="7571303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&lt;</a:t>
            </a:r>
            <a:r>
              <a:rPr dirty="0" lang="en-US" err="1"/>
              <a:t>TextView</a:t>
            </a:r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="@+id/textView4"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="157dp"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="68dp"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android:layout_marginTop</a:t>
            </a:r>
            <a:r>
              <a:rPr dirty="0" lang="en-US"/>
              <a:t>="68dp"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="@string/wickets"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="@color/Black"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="30sp"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app:layout_constraintEnd_toStartOf</a:t>
            </a:r>
            <a:r>
              <a:rPr dirty="0" lang="en-US"/>
              <a:t>="@+id/out"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="0.533"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app:layout_constraintTop_toBottomOf</a:t>
            </a:r>
            <a:r>
              <a:rPr dirty="0" lang="en-US"/>
              <a:t>="@+id/textView2" /&gt;</a:t>
            </a:r>
          </a:p>
          <a:p>
            <a:endParaRPr dirty="0" lang="en-US"/>
          </a:p>
          <a:p>
            <a:r>
              <a:rPr dirty="0" lang="en-US"/>
              <a:t>    &lt;</a:t>
            </a:r>
            <a:r>
              <a:rPr dirty="0" lang="en-US" err="1"/>
              <a:t>TextView</a:t>
            </a:r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</a:t>
            </a:r>
            <a:r>
              <a:rPr dirty="0" lang="en-US" err="1"/>
              <a:t>textView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="139dp"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="43dp"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="@string/balls"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="@color/Black"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="30sp"</a:t>
            </a:r>
          </a:p>
          <a:p>
            <a:r>
              <a:rPr dirty="0" lang="en-US"/>
              <a:t>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="0.897"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endParaRPr dirty="0"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TextBox 2"/>
          <p:cNvSpPr txBox="1"/>
          <p:nvPr/>
        </p:nvSpPr>
        <p:spPr>
          <a:xfrm>
            <a:off x="0" y="0"/>
            <a:ext cx="9144000" cy="7294305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 </a:t>
            </a:r>
            <a:r>
              <a:rPr dirty="0" lang="en-US" err="1"/>
              <a:t>app:layout_constraintVertical_bias</a:t>
            </a:r>
            <a:r>
              <a:rPr dirty="0" lang="en-US"/>
              <a:t>="0.85" /&gt;</a:t>
            </a:r>
          </a:p>
          <a:p>
            <a:endParaRPr dirty="0" lang="en-US"/>
          </a:p>
          <a:p>
            <a:r>
              <a:rPr dirty="0" lang="en-US"/>
              <a:t>    &lt;</a:t>
            </a:r>
            <a:r>
              <a:rPr dirty="0" lang="en-US" err="1"/>
              <a:t>EditText</a:t>
            </a:r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="@+id/over"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="143dp"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="65dp"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android:layout_marginStart</a:t>
            </a:r>
            <a:r>
              <a:rPr dirty="0" lang="en-US"/>
              <a:t>="244dp"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android:layout_marginLeft</a:t>
            </a:r>
            <a:r>
              <a:rPr dirty="0" lang="en-US"/>
              <a:t>="244dp"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android:layout_marginBottom</a:t>
            </a:r>
            <a:r>
              <a:rPr dirty="0" lang="en-US"/>
              <a:t>="16dp"</a:t>
            </a:r>
          </a:p>
          <a:p>
            <a:r>
              <a:rPr dirty="0" lang="en-US"/>
              <a:t>        </a:t>
            </a:r>
            <a:r>
              <a:rPr dirty="0" lang="en-US" err="1"/>
              <a:t>android:ems</a:t>
            </a:r>
            <a:r>
              <a:rPr dirty="0" lang="en-US"/>
              <a:t>="10"</a:t>
            </a:r>
          </a:p>
          <a:p>
            <a:r>
              <a:rPr dirty="0" lang="en-US"/>
              <a:t>        </a:t>
            </a:r>
            <a:r>
              <a:rPr dirty="0" lang="en-US" err="1"/>
              <a:t>android:inputType</a:t>
            </a:r>
            <a:r>
              <a:rPr dirty="0" lang="en-US"/>
              <a:t>="number"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="@string/_0"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DarkRed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="28sp"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android:textStyle</a:t>
            </a:r>
            <a:r>
              <a:rPr dirty="0" lang="en-US"/>
              <a:t>="bold"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 /&gt;</a:t>
            </a:r>
          </a:p>
          <a:p>
            <a:r>
              <a:rPr dirty="0" lang="en-US"/>
              <a:t>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="@+id/button2"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</a:t>
            </a:r>
            <a:r>
              <a:rPr dirty="0" lang="en-US" err="1"/>
              <a:t>wrap_content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</a:t>
            </a:r>
            <a:r>
              <a:rPr dirty="0" lang="en-US" err="1"/>
              <a:t>wrap_content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="OUT"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BlueViolet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="28sp"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endParaRPr dirty="0"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extBox 2"/>
          <p:cNvSpPr txBox="1"/>
          <p:nvPr/>
        </p:nvSpPr>
        <p:spPr>
          <a:xfrm>
            <a:off x="0" y="0"/>
            <a:ext cx="9144000" cy="7294305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="0.467"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="0.547" /&gt;</a:t>
            </a:r>
          </a:p>
          <a:p>
            <a:endParaRPr dirty="0" lang="en-US"/>
          </a:p>
          <a:p>
            <a:r>
              <a:rPr dirty="0" lang="en-US"/>
              <a:t>    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="@+id/convert"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="203dp"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="76dp"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="Convert In Overs"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="@color/Blue"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="20sp"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app:layout_constraintEnd_toStartOf</a:t>
            </a:r>
            <a:r>
              <a:rPr dirty="0" lang="en-US"/>
              <a:t>="@+id/</a:t>
            </a:r>
            <a:r>
              <a:rPr dirty="0" lang="en-US" err="1"/>
              <a:t>textView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="0.39"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app:layout_constraintTop_toBottomOf</a:t>
            </a:r>
            <a:r>
              <a:rPr dirty="0" lang="en-US"/>
              <a:t>="@+id/no"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="0.119" /&gt;</a:t>
            </a:r>
          </a:p>
          <a:p>
            <a:r>
              <a:rPr dirty="0" lang="en-US"/>
              <a:t> &lt;</a:t>
            </a:r>
            <a:r>
              <a:rPr dirty="0" lang="en-US" err="1"/>
              <a:t>EditText</a:t>
            </a:r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</a:t>
            </a:r>
            <a:r>
              <a:rPr dirty="0" lang="en-US" err="1"/>
              <a:t>covertedresult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="141dp"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="63dp"</a:t>
            </a:r>
          </a:p>
          <a:p>
            <a:r>
              <a:rPr dirty="0" lang="en-US"/>
              <a:t>        </a:t>
            </a:r>
            <a:r>
              <a:rPr dirty="0" lang="en-US" err="1"/>
              <a:t>android:ems</a:t>
            </a:r>
            <a:r>
              <a:rPr dirty="0" lang="en-US"/>
              <a:t>="10"</a:t>
            </a:r>
          </a:p>
          <a:p>
            <a:r>
              <a:rPr dirty="0" lang="en-US"/>
              <a:t>        </a:t>
            </a:r>
            <a:r>
              <a:rPr dirty="0" lang="en-US" err="1"/>
              <a:t>android:inputType</a:t>
            </a:r>
            <a:r>
              <a:rPr dirty="0" lang="en-US"/>
              <a:t>="</a:t>
            </a:r>
            <a:r>
              <a:rPr dirty="0" lang="en-US" err="1"/>
              <a:t>textPersonName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TextBox 2"/>
          <p:cNvSpPr txBox="1"/>
          <p:nvPr/>
        </p:nvSpPr>
        <p:spPr>
          <a:xfrm>
            <a:off x="0" y="0"/>
            <a:ext cx="9144000" cy="7294305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 err="1"/>
              <a:t>android:text</a:t>
            </a:r>
            <a:r>
              <a:rPr dirty="0" lang="en-US"/>
              <a:t>="0"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DarkRed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="25sp"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app:layout_constraintEnd_toStartOf</a:t>
            </a:r>
            <a:r>
              <a:rPr dirty="0" lang="en-US"/>
              <a:t>="@+id/over"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="0.339"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="0.962" /&gt;</a:t>
            </a:r>
          </a:p>
          <a:p>
            <a:endParaRPr dirty="0" lang="en-US"/>
          </a:p>
          <a:p>
            <a:r>
              <a:rPr dirty="0" lang="en-US"/>
              <a:t>    &lt;</a:t>
            </a:r>
            <a:r>
              <a:rPr dirty="0" lang="en-US" err="1"/>
              <a:t>EditText</a:t>
            </a:r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="@+id/extra"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="100dp"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="78dp"</a:t>
            </a:r>
          </a:p>
          <a:p>
            <a:r>
              <a:rPr dirty="0" lang="en-US"/>
              <a:t>        </a:t>
            </a:r>
            <a:r>
              <a:rPr dirty="0" lang="en-US" err="1"/>
              <a:t>android:ems</a:t>
            </a:r>
            <a:r>
              <a:rPr dirty="0" lang="en-US"/>
              <a:t>="10"</a:t>
            </a:r>
          </a:p>
          <a:p>
            <a:r>
              <a:rPr dirty="0" lang="en-US"/>
              <a:t>        </a:t>
            </a:r>
            <a:r>
              <a:rPr dirty="0" lang="en-US" err="1"/>
              <a:t>android:inputType</a:t>
            </a:r>
            <a:r>
              <a:rPr dirty="0" lang="en-US"/>
              <a:t>="</a:t>
            </a:r>
            <a:r>
              <a:rPr dirty="0" lang="en-US" err="1"/>
              <a:t>textPersonName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="@string/_0"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DarkGoldenrod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="15sp"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android:textStyle</a:t>
            </a:r>
            <a:r>
              <a:rPr dirty="0" lang="en-US"/>
              <a:t>="bold"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="@+id/over"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="0.935"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extBox 4"/>
          <p:cNvSpPr txBox="1"/>
          <p:nvPr/>
        </p:nvSpPr>
        <p:spPr>
          <a:xfrm>
            <a:off x="101600" y="1"/>
            <a:ext cx="9042400" cy="4524315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 </a:t>
            </a:r>
            <a:r>
              <a:rPr dirty="0" lang="en-US" err="1"/>
              <a:t>app:layout_constraintVertical_bias</a:t>
            </a:r>
            <a:r>
              <a:rPr dirty="0" lang="en-US"/>
              <a:t>="0.78" /&gt;</a:t>
            </a:r>
          </a:p>
          <a:p>
            <a:endParaRPr dirty="0" lang="en-US"/>
          </a:p>
          <a:p>
            <a:r>
              <a:rPr dirty="0" lang="en-US"/>
              <a:t>    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="@+id/button3"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</a:t>
            </a:r>
            <a:r>
              <a:rPr dirty="0" lang="en-US" err="1"/>
              <a:t>wrap_content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</a:t>
            </a:r>
            <a:r>
              <a:rPr dirty="0" lang="en-US" err="1"/>
              <a:t>wrap_content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="Extras"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android:textStyle</a:t>
            </a:r>
            <a:r>
              <a:rPr dirty="0" lang="en-US"/>
              <a:t>="bold"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app:layout_constraintHorizontal_bias</a:t>
            </a:r>
            <a:r>
              <a:rPr dirty="0" lang="en-US"/>
              <a:t>="0.913"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app:layout_constraintVertical_bias</a:t>
            </a:r>
            <a:r>
              <a:rPr dirty="0" lang="en-US"/>
              <a:t>="0.669" /&gt;</a:t>
            </a:r>
          </a:p>
          <a:p>
            <a:r>
              <a:rPr dirty="0" lang="en-US"/>
              <a:t>&lt;/</a:t>
            </a:r>
            <a:r>
              <a:rPr dirty="0" lang="en-US" err="1"/>
              <a:t>androidx.constraintlayout.widget.ConstraintLayout</a:t>
            </a:r>
            <a:r>
              <a:rPr dirty="0" lang="en-US"/>
              <a:t>&gt;</a:t>
            </a:r>
          </a:p>
          <a:p>
            <a:endParaRPr dirty="0"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1048610" name="Content Placeholder 2"/>
          <p:cNvSpPr>
            <a:spLocks noGrp="1"/>
          </p:cNvSpPr>
          <p:nvPr>
            <p:ph idx="1"/>
          </p:nvPr>
        </p:nvSpPr>
        <p:spPr>
          <a:xfrm>
            <a:off x="677334" y="1551709"/>
            <a:ext cx="10515600" cy="4902200"/>
          </a:xfrm>
        </p:spPr>
        <p:txBody>
          <a:bodyPr>
            <a:normAutofit/>
          </a:bodyPr>
          <a:p>
            <a:pPr>
              <a:buFont typeface="Wingdings" panose="05000000000000000000" pitchFamily="2" charset="2"/>
              <a:buChar char="Ø"/>
            </a:pPr>
            <a:r>
              <a:rPr b="1" dirty="0" sz="1600" i="0" lang="en-US" smtClean="0">
                <a:solidFill>
                  <a:srgbClr val="0D0D0D"/>
                </a:solidFill>
                <a:effectLst/>
                <a:latin typeface="Söhne"/>
              </a:rPr>
              <a:t>Customizable Snack Packs:  </a:t>
            </a:r>
            <a:r>
              <a:rPr b="0" dirty="0" sz="1600" i="0" lang="en-US" smtClean="0">
                <a:solidFill>
                  <a:srgbClr val="0D0D0D"/>
                </a:solidFill>
                <a:effectLst/>
                <a:latin typeface="Söhne"/>
              </a:rPr>
              <a:t>Create your own snack packs by selecting  from a diverse range of snacks.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lang="en-US" smtClean="0">
                <a:solidFill>
                  <a:srgbClr val="0D0D0D"/>
                </a:solidFill>
                <a:latin typeface="Söhne"/>
              </a:rPr>
              <a:t>Personalized Recommendations:  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AI-driven suggestions based on past orders and preferences.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i="0" lang="en-US" smtClean="0">
                <a:solidFill>
                  <a:srgbClr val="0D0D0D"/>
                </a:solidFill>
                <a:effectLst/>
                <a:latin typeface="Söhne"/>
              </a:rPr>
              <a:t>Subscription Plants</a:t>
            </a:r>
            <a:r>
              <a:rPr b="0" dirty="0" sz="1600" i="0" lang="en-US" smtClean="0">
                <a:solidFill>
                  <a:srgbClr val="0D0D0D"/>
                </a:solidFill>
                <a:effectLst/>
                <a:latin typeface="Söhne"/>
              </a:rPr>
              <a:t>:  Flexible plans for regular snack </a:t>
            </a:r>
            <a:r>
              <a:rPr b="0" dirty="0" sz="1600" i="0" lang="en-US" err="1" smtClean="0">
                <a:solidFill>
                  <a:srgbClr val="0D0D0D"/>
                </a:solidFill>
                <a:effectLst/>
                <a:latin typeface="Söhne"/>
              </a:rPr>
              <a:t>deliveries,customizable</a:t>
            </a:r>
            <a:r>
              <a:rPr b="0" dirty="0" sz="1600" i="0" lang="en-US" smtClean="0">
                <a:solidFill>
                  <a:srgbClr val="0D0D0D"/>
                </a:solidFill>
                <a:effectLst/>
                <a:latin typeface="Söhne"/>
              </a:rPr>
              <a:t> in frequency and contents.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lang="en-US" smtClean="0">
                <a:solidFill>
                  <a:srgbClr val="0D0D0D"/>
                </a:solidFill>
                <a:latin typeface="Söhne"/>
              </a:rPr>
              <a:t>Real-Time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 </a:t>
            </a:r>
            <a:r>
              <a:rPr b="1" dirty="0" sz="1600" lang="en-US" smtClean="0">
                <a:solidFill>
                  <a:srgbClr val="0D0D0D"/>
                </a:solidFill>
                <a:latin typeface="Söhne"/>
              </a:rPr>
              <a:t>Tracking:  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Track your order from preparation to delivery.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i="0" lang="en-US" smtClean="0">
                <a:solidFill>
                  <a:srgbClr val="0D0D0D"/>
                </a:solidFill>
                <a:effectLst/>
                <a:latin typeface="Söhne"/>
              </a:rPr>
              <a:t>Dietary Filters: </a:t>
            </a:r>
            <a:r>
              <a:rPr b="0" dirty="0" sz="1600" i="0" lang="en-US" smtClean="0">
                <a:solidFill>
                  <a:srgbClr val="0D0D0D"/>
                </a:solidFill>
                <a:effectLst/>
                <a:latin typeface="Söhne"/>
              </a:rPr>
              <a:t>Options for gluten-free, vegan, </a:t>
            </a:r>
            <a:r>
              <a:rPr b="0" dirty="0" sz="1600" i="0" lang="en-US" err="1" smtClean="0">
                <a:solidFill>
                  <a:srgbClr val="0D0D0D"/>
                </a:solidFill>
                <a:effectLst/>
                <a:latin typeface="Söhne"/>
              </a:rPr>
              <a:t>keto</a:t>
            </a:r>
            <a:r>
              <a:rPr b="0" dirty="0" sz="1600" i="0" lang="en-US" smtClean="0">
                <a:solidFill>
                  <a:srgbClr val="0D0D0D"/>
                </a:solidFill>
                <a:effectLst/>
                <a:latin typeface="Söhne"/>
              </a:rPr>
              <a:t> and more.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lang="en-US" smtClean="0">
                <a:solidFill>
                  <a:srgbClr val="0D0D0D"/>
                </a:solidFill>
                <a:latin typeface="Söhne"/>
              </a:rPr>
              <a:t>Exclusive Deals and Rewards: 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Enjoy discounts, loyalty </a:t>
            </a:r>
            <a:r>
              <a:rPr dirty="0" sz="1600" lang="en-US" err="1" smtClean="0">
                <a:solidFill>
                  <a:srgbClr val="0D0D0D"/>
                </a:solidFill>
                <a:latin typeface="Söhne"/>
              </a:rPr>
              <a:t>rewards,and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 special offers.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i="0" lang="en-US" smtClean="0">
                <a:solidFill>
                  <a:srgbClr val="0D0D0D"/>
                </a:solidFill>
                <a:effectLst/>
                <a:latin typeface="Söhne"/>
              </a:rPr>
              <a:t>User Reviews and Ratings: </a:t>
            </a:r>
            <a:r>
              <a:rPr b="0" dirty="0" sz="1600" i="0" lang="en-US" smtClean="0">
                <a:solidFill>
                  <a:srgbClr val="0D0D0D"/>
                </a:solidFill>
                <a:effectLst/>
                <a:latin typeface="Söhne"/>
              </a:rPr>
              <a:t>Read reviews and ratings from other users.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lang="en-US" smtClean="0">
                <a:solidFill>
                  <a:srgbClr val="0D0D0D"/>
                </a:solidFill>
                <a:latin typeface="Söhne"/>
              </a:rPr>
              <a:t>Secure Payments: 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Multiple payment options with secure transactions.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i="0" lang="en-US" smtClean="0">
                <a:solidFill>
                  <a:srgbClr val="0D0D0D"/>
                </a:solidFill>
                <a:effectLst/>
                <a:latin typeface="Söhne"/>
              </a:rPr>
              <a:t>Intuitive Interface: </a:t>
            </a:r>
            <a:r>
              <a:rPr b="0" dirty="0" sz="1600" i="0" lang="en-US" smtClean="0">
                <a:solidFill>
                  <a:srgbClr val="0D0D0D"/>
                </a:solidFill>
                <a:effectLst/>
                <a:latin typeface="Söhne"/>
              </a:rPr>
              <a:t>User-friendly design for easy browsing and ordering.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lang="en-US" smtClean="0">
                <a:solidFill>
                  <a:srgbClr val="0D0D0D"/>
                </a:solidFill>
                <a:latin typeface="Söhne"/>
              </a:rPr>
              <a:t>Quick Reordering: 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Easily reorder your favorite snacks.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i="0" lang="en-US" smtClean="0">
                <a:solidFill>
                  <a:srgbClr val="0D0D0D"/>
                </a:solidFill>
                <a:effectLst/>
                <a:latin typeface="Söhne"/>
              </a:rPr>
              <a:t>Target Audience: 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Ideal for busy professionals, students, health-conscious individuals and snack lovers.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b="1" dirty="0" sz="1600" lang="en-US" smtClean="0">
                <a:solidFill>
                  <a:srgbClr val="0D0D0D"/>
                </a:solidFill>
                <a:latin typeface="Söhne"/>
              </a:rPr>
              <a:t>Technology Stack: 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Built with React Native, Node.js, Express, </a:t>
            </a:r>
            <a:r>
              <a:rPr dirty="0" sz="1600" lang="en-US" err="1" smtClean="0">
                <a:solidFill>
                  <a:srgbClr val="0D0D0D"/>
                </a:solidFill>
                <a:latin typeface="Söhne"/>
              </a:rPr>
              <a:t>MongoDB,and</a:t>
            </a:r>
            <a:r>
              <a:rPr dirty="0" sz="1600" lang="en-US" smtClean="0">
                <a:solidFill>
                  <a:srgbClr val="0D0D0D"/>
                </a:solidFill>
                <a:latin typeface="Söhne"/>
              </a:rPr>
              <a:t> AI integration.</a:t>
            </a:r>
          </a:p>
          <a:p>
            <a:pPr>
              <a:buFont typeface="Wingdings" panose="05000000000000000000" pitchFamily="2" charset="2"/>
              <a:buChar char="Ø"/>
            </a:pPr>
            <a:endParaRPr b="0" dirty="0" sz="1800" i="0" lang="en-US" smtClean="0">
              <a:solidFill>
                <a:srgbClr val="0D0D0D"/>
              </a:solidFill>
              <a:effectLst/>
              <a:latin typeface="Söhn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extBox 1"/>
          <p:cNvSpPr txBox="1"/>
          <p:nvPr/>
        </p:nvSpPr>
        <p:spPr>
          <a:xfrm>
            <a:off x="342900" y="406400"/>
            <a:ext cx="1022331" cy="369332"/>
          </a:xfrm>
          <a:prstGeom prst="rect"/>
          <a:noFill/>
        </p:spPr>
        <p:txBody>
          <a:bodyPr rtlCol="0" wrap="none">
            <a:spAutoFit/>
          </a:bodyPr>
          <a:p>
            <a:r>
              <a:rPr dirty="0" lang="en-US" u="sng"/>
              <a:t>OUTPUT:</a:t>
            </a:r>
          </a:p>
        </p:txBody>
      </p:sp>
      <p:sp>
        <p:nvSpPr>
          <p:cNvPr id="1048635" name="AutoShape 2" descr="blob:https://web.whatsapp.com/f1fbf391-f4a5-4c3e-be48-80cacbec1b0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/>
          <a:noFill/>
        </p:spPr>
        <p:txBody>
          <a:bodyPr anchor="t" anchorCtr="0" bIns="45720" compatLnSpc="1" lIns="91440" numCol="1" rIns="91440" tIns="45720" vert="horz" wrap="square">
            <a:prstTxWarp prst="textNoShape"/>
          </a:bodyPr>
          <a:p>
            <a:endParaRPr lang="en-IN"/>
          </a:p>
        </p:txBody>
      </p:sp>
      <p:sp>
        <p:nvSpPr>
          <p:cNvPr id="1048636" name="AutoShape 4" descr="blob:https://web.whatsapp.com/f1fbf391-f4a5-4c3e-be48-80cacbec1b00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/>
          <a:noFill/>
        </p:spPr>
        <p:txBody>
          <a:bodyPr anchor="t" anchorCtr="0" bIns="45720" compatLnSpc="1" lIns="91440" numCol="1" rIns="91440" tIns="45720" vert="horz" wrap="square">
            <a:prstTxWarp prst="textNoShape"/>
          </a:bodyPr>
          <a:p>
            <a:endParaRPr lang="en-IN"/>
          </a:p>
        </p:txBody>
      </p:sp>
      <p:pic>
        <p:nvPicPr>
          <p:cNvPr id="2097152" name="Picture 5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590800" y="406400"/>
            <a:ext cx="6567055" cy="6451600"/>
          </a:xfrm>
          <a:prstGeom prst="rect"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089564" y="346364"/>
            <a:ext cx="5444835" cy="6511636"/>
          </a:xfrm>
          <a:prstGeom prst="rect"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937165" y="498764"/>
            <a:ext cx="5999018" cy="6096000"/>
          </a:xfrm>
          <a:prstGeom prst="rect"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WhatsApp Video 2024-11-17 at 7.02.01 PM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3048000" y="-83130"/>
            <a:ext cx="5056909" cy="6858000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evtFilter="cancelBubble" fill="hold" id="2" nodeType="interactiveSeq" restart="whenNotActive">
                <p:stCondLst>
                  <p:cond evt="onClick" delay="0">
                    <p:tgtEl>
                      <p:spTgt spid="20971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3">
                      <p:stCondLst>
                        <p:cond delay="0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6"/>
                                        <p:tgtEl>
                                          <p:spTgt spid="2097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5"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5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Box 1"/>
          <p:cNvSpPr txBox="1"/>
          <p:nvPr/>
        </p:nvSpPr>
        <p:spPr>
          <a:xfrm>
            <a:off x="177800" y="139700"/>
            <a:ext cx="2976817" cy="396240"/>
          </a:xfrm>
          <a:prstGeom prst="rect"/>
          <a:noFill/>
        </p:spPr>
        <p:txBody>
          <a:bodyPr rtlCol="0" wrap="square">
            <a:spAutoFit/>
          </a:bodyPr>
          <a:p>
            <a:r>
              <a:rPr dirty="0" sz="2400" lang="en-US" u="sng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1048615" name="TextBox 3"/>
          <p:cNvSpPr txBox="1"/>
          <p:nvPr/>
        </p:nvSpPr>
        <p:spPr>
          <a:xfrm>
            <a:off x="177800" y="601365"/>
            <a:ext cx="8966200" cy="5120640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package </a:t>
            </a:r>
            <a:r>
              <a:rPr dirty="0" lang="en-US" err="1"/>
              <a:t>com.example.cricketscorerecorder</a:t>
            </a:r>
            <a:r>
              <a:rPr dirty="0" lang="en-US"/>
              <a:t>;</a:t>
            </a:r>
          </a:p>
          <a:p>
            <a:r>
              <a:rPr dirty="0" lang="en-US"/>
              <a:t>import </a:t>
            </a:r>
            <a:r>
              <a:rPr dirty="0" lang="en-US" err="1"/>
              <a:t>androidx.appcompat.app.AppCompatActivity</a:t>
            </a:r>
            <a:r>
              <a:rPr dirty="0" lang="en-US"/>
              <a:t>;</a:t>
            </a:r>
          </a:p>
          <a:p>
            <a:r>
              <a:rPr dirty="0" lang="en-US"/>
              <a:t>import </a:t>
            </a:r>
            <a:r>
              <a:rPr dirty="0" lang="en-US" err="1"/>
              <a:t>android.content.Intent</a:t>
            </a:r>
            <a:r>
              <a:rPr dirty="0" lang="en-US"/>
              <a:t>;</a:t>
            </a:r>
          </a:p>
          <a:p>
            <a:r>
              <a:rPr dirty="0" lang="en-US"/>
              <a:t>import </a:t>
            </a:r>
            <a:r>
              <a:rPr dirty="0" lang="en-US" err="1"/>
              <a:t>android.os.Bundle</a:t>
            </a:r>
            <a:r>
              <a:rPr dirty="0" lang="en-US"/>
              <a:t>;</a:t>
            </a:r>
          </a:p>
          <a:p>
            <a:r>
              <a:rPr dirty="0" lang="en-US"/>
              <a:t>import </a:t>
            </a:r>
            <a:r>
              <a:rPr dirty="0" lang="en-US" err="1"/>
              <a:t>android.view.View</a:t>
            </a:r>
            <a:r>
              <a:rPr dirty="0" lang="en-US"/>
              <a:t>;</a:t>
            </a:r>
          </a:p>
          <a:p>
            <a:r>
              <a:rPr dirty="0" lang="en-US"/>
              <a:t>import </a:t>
            </a:r>
            <a:r>
              <a:rPr dirty="0" lang="en-US" err="1"/>
              <a:t>android.widget.Button</a:t>
            </a:r>
            <a:r>
              <a:rPr dirty="0" lang="en-US"/>
              <a:t>;</a:t>
            </a:r>
          </a:p>
          <a:p>
            <a:r>
              <a:rPr dirty="0" lang="en-US"/>
              <a:t>import </a:t>
            </a:r>
            <a:r>
              <a:rPr dirty="0" lang="en-US" err="1"/>
              <a:t>android.widget.EditText</a:t>
            </a:r>
            <a:r>
              <a:rPr dirty="0" lang="en-US"/>
              <a:t>;</a:t>
            </a:r>
          </a:p>
          <a:p>
            <a:r>
              <a:rPr dirty="0" lang="en-US"/>
              <a:t>public class </a:t>
            </a:r>
            <a:r>
              <a:rPr dirty="0" lang="en-US" err="1"/>
              <a:t>MainActivity</a:t>
            </a:r>
            <a:r>
              <a:rPr dirty="0" lang="en-US"/>
              <a:t> extends </a:t>
            </a:r>
            <a:r>
              <a:rPr dirty="0" lang="en-US" err="1"/>
              <a:t>AppCompatActivity</a:t>
            </a:r>
            <a:r>
              <a:rPr dirty="0" lang="en-US"/>
              <a:t> {</a:t>
            </a:r>
          </a:p>
          <a:p>
            <a:r>
              <a:rPr dirty="0" lang="en-US"/>
              <a:t>    Button one, two, three, four, six, wide, no, out;</a:t>
            </a:r>
          </a:p>
          <a:p>
            <a:r>
              <a:rPr dirty="0" lang="en-US"/>
              <a:t>    Button convert;</a:t>
            </a:r>
          </a:p>
          <a:p>
            <a:r>
              <a:rPr dirty="0" lang="en-US"/>
              <a:t>    </a:t>
            </a:r>
            <a:r>
              <a:rPr dirty="0" lang="en-US" err="1"/>
              <a:t>EditText</a:t>
            </a:r>
            <a:r>
              <a:rPr dirty="0" lang="en-US"/>
              <a:t> </a:t>
            </a:r>
            <a:r>
              <a:rPr dirty="0" lang="en-US" err="1"/>
              <a:t>resultconvert</a:t>
            </a:r>
            <a:r>
              <a:rPr dirty="0" lang="en-US"/>
              <a:t>;</a:t>
            </a:r>
          </a:p>
          <a:p>
            <a:r>
              <a:rPr dirty="0" lang="en-US"/>
              <a:t>    int runs = 0, wickets=0, balls=0;</a:t>
            </a:r>
          </a:p>
          <a:p>
            <a:r>
              <a:rPr dirty="0" lang="en-US"/>
              <a:t> double overs=0.0;</a:t>
            </a:r>
          </a:p>
          <a:p>
            <a:r>
              <a:rPr dirty="0" lang="en-US"/>
              <a:t>    </a:t>
            </a:r>
            <a:r>
              <a:rPr dirty="0" lang="en-US" err="1"/>
              <a:t>EditText</a:t>
            </a:r>
            <a:r>
              <a:rPr dirty="0" lang="en-US"/>
              <a:t> run, wicket, over;</a:t>
            </a:r>
          </a:p>
          <a:p>
            <a:r>
              <a:rPr dirty="0" lang="en-US"/>
              <a:t>    Button Extra;</a:t>
            </a:r>
          </a:p>
          <a:p>
            <a:r>
              <a:rPr dirty="0" lang="en-US"/>
              <a:t>    </a:t>
            </a:r>
            <a:r>
              <a:rPr dirty="0" lang="en-US" err="1"/>
              <a:t>EditText</a:t>
            </a:r>
            <a:r>
              <a:rPr dirty="0" lang="en-US"/>
              <a:t> </a:t>
            </a:r>
            <a:r>
              <a:rPr dirty="0" lang="en-US" err="1"/>
              <a:t>exruns</a:t>
            </a:r>
            <a:r>
              <a:rPr dirty="0" lang="en-US"/>
              <a:t>;</a:t>
            </a:r>
          </a:p>
          <a:p>
            <a:r>
              <a:rPr dirty="0" lang="en-US"/>
              <a:t>    @Override</a:t>
            </a:r>
          </a:p>
          <a:p>
            <a:r>
              <a:rPr dirty="0" lang="en-US"/>
              <a:t>    protected void </a:t>
            </a:r>
            <a:r>
              <a:rPr dirty="0" lang="en-US" err="1"/>
              <a:t>onCreate</a:t>
            </a:r>
            <a:r>
              <a:rPr dirty="0" lang="en-US"/>
              <a:t>(Bundle </a:t>
            </a:r>
            <a:r>
              <a:rPr dirty="0" lang="en-US" err="1"/>
              <a:t>savedInstanceState</a:t>
            </a:r>
            <a:r>
              <a:rPr dirty="0" lang="en-US"/>
              <a:t>) {</a:t>
            </a:r>
          </a:p>
          <a:p>
            <a:r>
              <a:rPr dirty="0" lang="en-US"/>
              <a:t>        </a:t>
            </a:r>
            <a:r>
              <a:rPr dirty="0" lang="en-US" err="1"/>
              <a:t>super.onCreate</a:t>
            </a:r>
            <a:r>
              <a:rPr dirty="0" lang="en-US"/>
              <a:t>(</a:t>
            </a:r>
            <a:r>
              <a:rPr dirty="0" lang="en-US" err="1"/>
              <a:t>savedInstanceState</a:t>
            </a:r>
            <a:r>
              <a:rPr dirty="0" lang="en-US"/>
              <a:t>);</a:t>
            </a:r>
          </a:p>
          <a:p>
            <a:r>
              <a:rPr dirty="0" lang="en-US"/>
              <a:t>        </a:t>
            </a:r>
            <a:r>
              <a:rPr dirty="0" lang="en-US" err="1"/>
              <a:t>setContentView</a:t>
            </a:r>
            <a:r>
              <a:rPr dirty="0" lang="en-US"/>
              <a:t>(</a:t>
            </a:r>
            <a:r>
              <a:rPr dirty="0" lang="en-US" err="1"/>
              <a:t>R.layout.activity_main</a:t>
            </a:r>
            <a:r>
              <a:rPr dirty="0" lang="en-US"/>
              <a:t>);</a:t>
            </a:r>
          </a:p>
          <a:p>
            <a:r>
              <a:rPr dirty="0" lang="en-US"/>
              <a:t>        run = (</a:t>
            </a:r>
            <a:r>
              <a:rPr dirty="0" lang="en-US" err="1"/>
              <a:t>EditText</a:t>
            </a:r>
            <a:r>
              <a:rPr dirty="0" lang="en-US"/>
              <a:t>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R.id.runs</a:t>
            </a:r>
            <a:r>
              <a:rPr dirty="0" lang="en-US"/>
              <a:t>);</a:t>
            </a:r>
          </a:p>
          <a:p>
            <a:r>
              <a:rPr dirty="0" lang="en-US"/>
              <a:t>        wicket = (</a:t>
            </a:r>
            <a:r>
              <a:rPr dirty="0" lang="en-US" err="1"/>
              <a:t>EditText</a:t>
            </a:r>
            <a:r>
              <a:rPr dirty="0" lang="en-US"/>
              <a:t>) 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R.id.out</a:t>
            </a:r>
            <a:r>
              <a:rPr dirty="0" lang="en-US"/>
              <a:t>);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TextBox 2"/>
          <p:cNvSpPr txBox="1"/>
          <p:nvPr/>
        </p:nvSpPr>
        <p:spPr>
          <a:xfrm>
            <a:off x="139700" y="1"/>
            <a:ext cx="9004300" cy="6263640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 over = (</a:t>
            </a:r>
            <a:r>
              <a:rPr dirty="0" lang="en-US" err="1"/>
              <a:t>EditText</a:t>
            </a:r>
            <a:r>
              <a:rPr dirty="0" lang="en-US"/>
              <a:t>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R.id.over</a:t>
            </a:r>
            <a:r>
              <a:rPr dirty="0" lang="en-US"/>
              <a:t>);</a:t>
            </a:r>
          </a:p>
          <a:p>
            <a:r>
              <a:rPr dirty="0" lang="en-US"/>
              <a:t>        one = (Button)</a:t>
            </a:r>
            <a:r>
              <a:rPr dirty="0" lang="en-US" err="1"/>
              <a:t>findViewById</a:t>
            </a:r>
            <a:r>
              <a:rPr dirty="0" lang="en-US"/>
              <a:t>(R.id.one);</a:t>
            </a:r>
          </a:p>
          <a:p>
            <a:r>
              <a:rPr dirty="0" lang="en-US"/>
              <a:t>        two = (Button)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R.id.two</a:t>
            </a:r>
            <a:r>
              <a:rPr dirty="0" lang="en-US"/>
              <a:t>);</a:t>
            </a:r>
          </a:p>
          <a:p>
            <a:r>
              <a:rPr dirty="0" lang="en-US"/>
              <a:t>        three = (Button)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R.id.three</a:t>
            </a:r>
            <a:r>
              <a:rPr dirty="0" lang="en-US"/>
              <a:t>);</a:t>
            </a:r>
          </a:p>
          <a:p>
            <a:r>
              <a:rPr dirty="0" lang="en-US"/>
              <a:t>        four = (Button)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R.id.four</a:t>
            </a:r>
            <a:r>
              <a:rPr dirty="0" lang="en-US"/>
              <a:t>);</a:t>
            </a:r>
          </a:p>
          <a:p>
            <a:r>
              <a:rPr dirty="0" lang="en-US"/>
              <a:t>        six = (Button)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R.id.six</a:t>
            </a:r>
            <a:r>
              <a:rPr dirty="0" lang="en-US"/>
              <a:t>);</a:t>
            </a:r>
          </a:p>
          <a:p>
            <a:r>
              <a:rPr dirty="0" lang="en-US"/>
              <a:t>        wide = (Button)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R.id.wide</a:t>
            </a:r>
            <a:r>
              <a:rPr dirty="0" lang="en-US"/>
              <a:t>);</a:t>
            </a:r>
          </a:p>
          <a:p>
            <a:r>
              <a:rPr dirty="0" lang="en-US"/>
              <a:t>        no = (Button)</a:t>
            </a:r>
            <a:r>
              <a:rPr dirty="0" lang="en-US" err="1"/>
              <a:t>findViewById</a:t>
            </a:r>
            <a:r>
              <a:rPr dirty="0" lang="en-US"/>
              <a:t>(R.id.no);</a:t>
            </a:r>
          </a:p>
          <a:p>
            <a:r>
              <a:rPr dirty="0" lang="en-US"/>
              <a:t>        out = (Button)</a:t>
            </a:r>
            <a:r>
              <a:rPr dirty="0" lang="en-US" err="1"/>
              <a:t>findViewById</a:t>
            </a:r>
            <a:r>
              <a:rPr dirty="0" lang="en-US"/>
              <a:t>(R.id.button2);</a:t>
            </a:r>
          </a:p>
          <a:p>
            <a:r>
              <a:rPr dirty="0" lang="en-US"/>
              <a:t>        convert = (Button)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R.id.convert</a:t>
            </a:r>
            <a:r>
              <a:rPr dirty="0" lang="en-US"/>
              <a:t>);</a:t>
            </a:r>
          </a:p>
          <a:p>
            <a:r>
              <a:rPr dirty="0" lang="en-US"/>
              <a:t>        </a:t>
            </a:r>
            <a:r>
              <a:rPr dirty="0" lang="en-US" err="1"/>
              <a:t>resultconvert</a:t>
            </a:r>
            <a:r>
              <a:rPr dirty="0" lang="en-US"/>
              <a:t> = (</a:t>
            </a:r>
            <a:r>
              <a:rPr dirty="0" lang="en-US" err="1"/>
              <a:t>EditText</a:t>
            </a:r>
            <a:r>
              <a:rPr dirty="0" lang="en-US"/>
              <a:t>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R.id.covertedresult</a:t>
            </a:r>
            <a:r>
              <a:rPr dirty="0" lang="en-US"/>
              <a:t>);</a:t>
            </a:r>
          </a:p>
          <a:p>
            <a:r>
              <a:rPr dirty="0" lang="en-US"/>
              <a:t>        Extra = (Button)</a:t>
            </a:r>
            <a:r>
              <a:rPr dirty="0" lang="en-US" err="1"/>
              <a:t>findViewById</a:t>
            </a:r>
            <a:r>
              <a:rPr dirty="0" lang="en-US"/>
              <a:t>(R.id.button3);</a:t>
            </a:r>
          </a:p>
          <a:p>
            <a:r>
              <a:rPr dirty="0" lang="en-US"/>
              <a:t>        </a:t>
            </a:r>
            <a:r>
              <a:rPr dirty="0" lang="en-US" err="1"/>
              <a:t>exruns</a:t>
            </a:r>
            <a:r>
              <a:rPr dirty="0" lang="en-US"/>
              <a:t> = (</a:t>
            </a:r>
            <a:r>
              <a:rPr dirty="0" lang="en-US" err="1"/>
              <a:t>EditText</a:t>
            </a:r>
            <a:r>
              <a:rPr dirty="0" lang="en-US"/>
              <a:t>)</a:t>
            </a:r>
            <a:r>
              <a:rPr dirty="0" lang="en-US" err="1"/>
              <a:t>findViewById</a:t>
            </a:r>
            <a:r>
              <a:rPr dirty="0" lang="en-US"/>
              <a:t>(</a:t>
            </a:r>
            <a:r>
              <a:rPr dirty="0" lang="en-US" err="1"/>
              <a:t>R.id.extra</a:t>
            </a:r>
            <a:r>
              <a:rPr dirty="0" lang="en-US"/>
              <a:t>);</a:t>
            </a:r>
          </a:p>
          <a:p>
            <a:r>
              <a:rPr dirty="0" lang="en-US"/>
              <a:t>        </a:t>
            </a:r>
            <a:r>
              <a:rPr dirty="0" lang="en-US" err="1"/>
              <a:t>one.setOnClickListener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@Override</a:t>
            </a:r>
          </a:p>
          <a:p>
            <a:r>
              <a:rPr dirty="0" lang="en-US"/>
              <a:t>            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r>
              <a:rPr dirty="0" lang="en-US"/>
              <a:t>                runs = runs+1;</a:t>
            </a:r>
          </a:p>
          <a:p>
            <a:r>
              <a:rPr dirty="0" lang="en-US"/>
              <a:t>                </a:t>
            </a:r>
            <a:r>
              <a:rPr dirty="0" lang="en-US" err="1"/>
              <a:t>run.setText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(runs));</a:t>
            </a:r>
          </a:p>
          <a:p>
            <a:r>
              <a:rPr dirty="0" lang="en-US"/>
              <a:t>                balls=balls+1;</a:t>
            </a:r>
          </a:p>
          <a:p>
            <a:r>
              <a:rPr dirty="0" lang="en-US"/>
              <a:t>                </a:t>
            </a:r>
            <a:r>
              <a:rPr dirty="0" lang="en-US" err="1"/>
              <a:t>over.setText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(balls));</a:t>
            </a:r>
          </a:p>
          <a:p>
            <a:r>
              <a:rPr dirty="0" lang="en-US"/>
              <a:t>            }</a:t>
            </a:r>
          </a:p>
          <a:p>
            <a:r>
              <a:rPr dirty="0" lang="en-US"/>
              <a:t>        });</a:t>
            </a:r>
          </a:p>
          <a:p>
            <a:r>
              <a:rPr dirty="0" lang="en-US"/>
              <a:t> </a:t>
            </a:r>
            <a:r>
              <a:rPr dirty="0" lang="en-US" err="1"/>
              <a:t>two.setOnClickListener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            @Override</a:t>
            </a:r>
          </a:p>
          <a:p>
            <a:endParaRPr dirty="0" lang="en-US"/>
          </a:p>
          <a:p>
            <a:r>
              <a:rPr dirty="0" lang="en-US"/>
              <a:t> </a:t>
            </a:r>
          </a:p>
          <a:p>
            <a:r>
              <a:rPr dirty="0" lang="en-US"/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Box 2"/>
          <p:cNvSpPr txBox="1"/>
          <p:nvPr/>
        </p:nvSpPr>
        <p:spPr>
          <a:xfrm>
            <a:off x="127000" y="152400"/>
            <a:ext cx="9017000" cy="5577839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 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r>
              <a:rPr dirty="0" lang="en-US"/>
              <a:t>                runs = runs+2;</a:t>
            </a:r>
          </a:p>
          <a:p>
            <a:r>
              <a:rPr dirty="0" lang="en-US"/>
              <a:t>                </a:t>
            </a:r>
            <a:r>
              <a:rPr dirty="0" lang="en-US" err="1"/>
              <a:t>run.setText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(runs));</a:t>
            </a:r>
          </a:p>
          <a:p>
            <a:r>
              <a:rPr dirty="0" lang="en-US"/>
              <a:t>                balls = balls+1;</a:t>
            </a:r>
          </a:p>
          <a:p>
            <a:r>
              <a:rPr dirty="0" lang="en-US" err="1"/>
              <a:t>over.setText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(balls));</a:t>
            </a:r>
          </a:p>
          <a:p>
            <a:r>
              <a:rPr dirty="0" lang="en-US"/>
              <a:t>            }</a:t>
            </a:r>
          </a:p>
          <a:p>
            <a:r>
              <a:rPr dirty="0" lang="en-US"/>
              <a:t>        });</a:t>
            </a:r>
          </a:p>
          <a:p>
            <a:r>
              <a:rPr dirty="0" lang="en-US"/>
              <a:t>        </a:t>
            </a:r>
            <a:r>
              <a:rPr dirty="0" lang="en-US" err="1"/>
              <a:t>three.setOnClickListener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            @Override</a:t>
            </a:r>
          </a:p>
          <a:p>
            <a:r>
              <a:rPr dirty="0" lang="en-US"/>
              <a:t>            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r>
              <a:rPr dirty="0" lang="en-US"/>
              <a:t>                runs = runs+3;</a:t>
            </a:r>
          </a:p>
          <a:p>
            <a:r>
              <a:rPr dirty="0" lang="en-US"/>
              <a:t>                </a:t>
            </a:r>
            <a:r>
              <a:rPr dirty="0" lang="en-US" err="1"/>
              <a:t>run.setText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(runs));</a:t>
            </a:r>
          </a:p>
          <a:p>
            <a:r>
              <a:rPr dirty="0" lang="en-US"/>
              <a:t>                balls = balls+1;</a:t>
            </a:r>
          </a:p>
          <a:p>
            <a:r>
              <a:rPr dirty="0" lang="en-US"/>
              <a:t>                </a:t>
            </a:r>
            <a:r>
              <a:rPr dirty="0" lang="en-US" err="1"/>
              <a:t>over.setText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(balls));</a:t>
            </a:r>
          </a:p>
          <a:p>
            <a:r>
              <a:rPr dirty="0" lang="en-US"/>
              <a:t>            }</a:t>
            </a:r>
          </a:p>
          <a:p>
            <a:r>
              <a:rPr dirty="0" lang="en-US"/>
              <a:t>        });</a:t>
            </a:r>
          </a:p>
          <a:p>
            <a:r>
              <a:rPr dirty="0" lang="en-US"/>
              <a:t>        </a:t>
            </a:r>
            <a:r>
              <a:rPr dirty="0" lang="en-US" err="1"/>
              <a:t>four.setOnClickListener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            @Override</a:t>
            </a:r>
          </a:p>
          <a:p>
            <a:r>
              <a:rPr dirty="0" lang="en-US"/>
              <a:t>            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r>
              <a:rPr dirty="0" lang="en-US"/>
              <a:t>                runs = runs+4;</a:t>
            </a:r>
          </a:p>
          <a:p>
            <a:r>
              <a:rPr dirty="0" lang="en-US"/>
              <a:t>  </a:t>
            </a:r>
            <a:r>
              <a:rPr dirty="0" lang="en-US" err="1"/>
              <a:t>run.setText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(runs));</a:t>
            </a:r>
          </a:p>
          <a:p>
            <a:r>
              <a:rPr dirty="0" lang="en-US"/>
              <a:t>                balls = balls+1;</a:t>
            </a:r>
          </a:p>
          <a:p>
            <a:r>
              <a:rPr dirty="0" lang="en-US"/>
              <a:t>                </a:t>
            </a:r>
            <a:r>
              <a:rPr dirty="0" lang="en-US" err="1"/>
              <a:t>over.setText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(balls));</a:t>
            </a:r>
          </a:p>
          <a:p>
            <a:r>
              <a:rPr dirty="0" lang="en-US"/>
              <a:t>            }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extBox 2"/>
          <p:cNvSpPr txBox="1"/>
          <p:nvPr/>
        </p:nvSpPr>
        <p:spPr>
          <a:xfrm>
            <a:off x="101600" y="0"/>
            <a:ext cx="9042400" cy="6035039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});</a:t>
            </a:r>
          </a:p>
          <a:p>
            <a:r>
              <a:rPr dirty="0" lang="en-US"/>
              <a:t>        </a:t>
            </a:r>
            <a:r>
              <a:rPr dirty="0" lang="en-US" err="1"/>
              <a:t>six.setOnClickListener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            @Override</a:t>
            </a:r>
          </a:p>
          <a:p>
            <a:r>
              <a:rPr dirty="0" lang="en-US"/>
              <a:t>            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r>
              <a:rPr dirty="0" lang="en-US"/>
              <a:t>                runs = runs+6;</a:t>
            </a:r>
          </a:p>
          <a:p>
            <a:r>
              <a:rPr dirty="0" lang="en-US"/>
              <a:t>                </a:t>
            </a:r>
            <a:r>
              <a:rPr dirty="0" lang="en-US" err="1"/>
              <a:t>run.setText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(runs));</a:t>
            </a:r>
          </a:p>
          <a:p>
            <a:r>
              <a:rPr dirty="0" lang="en-US"/>
              <a:t>                balls = balls+1;</a:t>
            </a:r>
          </a:p>
          <a:p>
            <a:r>
              <a:rPr dirty="0" lang="en-US"/>
              <a:t>                </a:t>
            </a:r>
            <a:r>
              <a:rPr dirty="0" lang="en-US" err="1"/>
              <a:t>over.setText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(balls));</a:t>
            </a:r>
          </a:p>
          <a:p>
            <a:r>
              <a:rPr dirty="0" lang="en-US"/>
              <a:t>            }</a:t>
            </a:r>
          </a:p>
          <a:p>
            <a:r>
              <a:rPr dirty="0" lang="en-US"/>
              <a:t>        });</a:t>
            </a:r>
          </a:p>
          <a:p>
            <a:r>
              <a:rPr dirty="0" lang="en-US"/>
              <a:t>        </a:t>
            </a:r>
            <a:r>
              <a:rPr dirty="0" lang="en-US" err="1"/>
              <a:t>wide.setOnClickListener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            @Override</a:t>
            </a:r>
          </a:p>
          <a:p>
            <a:r>
              <a:rPr dirty="0" lang="en-US"/>
              <a:t>            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r>
              <a:rPr dirty="0" lang="en-US"/>
              <a:t>                runs = runs+1;</a:t>
            </a:r>
          </a:p>
          <a:p>
            <a:r>
              <a:rPr dirty="0" lang="en-US"/>
              <a:t>                </a:t>
            </a:r>
            <a:r>
              <a:rPr dirty="0" lang="en-US" err="1"/>
              <a:t>run.setText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(runs));</a:t>
            </a:r>
          </a:p>
          <a:p>
            <a:r>
              <a:rPr dirty="0" lang="en-US"/>
              <a:t>            }</a:t>
            </a:r>
          </a:p>
          <a:p>
            <a:r>
              <a:rPr dirty="0" lang="en-US"/>
              <a:t>        });</a:t>
            </a:r>
          </a:p>
          <a:p>
            <a:r>
              <a:rPr dirty="0" lang="en-US"/>
              <a:t>        </a:t>
            </a:r>
            <a:r>
              <a:rPr dirty="0" lang="en-US" err="1"/>
              <a:t>no.setOnClickListener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            @Override</a:t>
            </a:r>
          </a:p>
          <a:p>
            <a:r>
              <a:rPr dirty="0" lang="en-US"/>
              <a:t>            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endParaRPr dirty="0" lang="en-US"/>
          </a:p>
          <a:p>
            <a:r>
              <a:rPr dirty="0" lang="en-US"/>
              <a:t>                runs = runs+1;</a:t>
            </a:r>
          </a:p>
          <a:p>
            <a:r>
              <a:rPr dirty="0" lang="en-US"/>
              <a:t>                </a:t>
            </a:r>
            <a:r>
              <a:rPr dirty="0" lang="en-US" err="1"/>
              <a:t>run.setText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(runs));</a:t>
            </a:r>
          </a:p>
          <a:p>
            <a:r>
              <a:rPr dirty="0" lang="en-US"/>
              <a:t> }</a:t>
            </a:r>
          </a:p>
          <a:p>
            <a:r>
              <a:rPr dirty="0" lang="en-US"/>
              <a:t>       });</a:t>
            </a:r>
          </a:p>
          <a:p>
            <a:r>
              <a:rPr dirty="0" lang="en-US"/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extBox 2"/>
          <p:cNvSpPr txBox="1"/>
          <p:nvPr/>
        </p:nvSpPr>
        <p:spPr>
          <a:xfrm>
            <a:off x="0" y="1"/>
            <a:ext cx="9144000" cy="7017306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 err="1"/>
              <a:t>out.setOnClickListener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            @Override</a:t>
            </a:r>
          </a:p>
          <a:p>
            <a:r>
              <a:rPr dirty="0" lang="en-US"/>
              <a:t>            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r>
              <a:rPr dirty="0" lang="en-US"/>
              <a:t>                wickets = wickets+1;</a:t>
            </a:r>
          </a:p>
          <a:p>
            <a:r>
              <a:rPr dirty="0" lang="en-US"/>
              <a:t>                </a:t>
            </a:r>
            <a:r>
              <a:rPr dirty="0" lang="en-US" err="1"/>
              <a:t>wicket.setText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(wickets));</a:t>
            </a:r>
          </a:p>
          <a:p>
            <a:r>
              <a:rPr dirty="0" lang="en-US"/>
              <a:t>                balls = balls+1;</a:t>
            </a:r>
          </a:p>
          <a:p>
            <a:r>
              <a:rPr dirty="0" lang="en-US"/>
              <a:t>                </a:t>
            </a:r>
            <a:r>
              <a:rPr dirty="0" lang="en-US" err="1"/>
              <a:t>over.setText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(balls));</a:t>
            </a:r>
          </a:p>
          <a:p>
            <a:r>
              <a:rPr dirty="0" lang="en-US"/>
              <a:t>            }</a:t>
            </a:r>
          </a:p>
          <a:p>
            <a:r>
              <a:rPr dirty="0" lang="en-US"/>
              <a:t>        });</a:t>
            </a:r>
          </a:p>
          <a:p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convert.setOnClickListener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            @Override</a:t>
            </a:r>
          </a:p>
          <a:p>
            <a:r>
              <a:rPr dirty="0" lang="en-US"/>
              <a:t>            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r>
              <a:rPr dirty="0" lang="en-US"/>
              <a:t>                String no=</a:t>
            </a:r>
            <a:r>
              <a:rPr dirty="0" lang="en-US" err="1"/>
              <a:t>over.getText</a:t>
            </a:r>
            <a:r>
              <a:rPr dirty="0" lang="en-US"/>
              <a:t>().</a:t>
            </a:r>
            <a:r>
              <a:rPr dirty="0" lang="en-US" err="1"/>
              <a:t>toString</a:t>
            </a:r>
            <a:r>
              <a:rPr dirty="0" lang="en-US"/>
              <a:t>();</a:t>
            </a:r>
          </a:p>
          <a:p>
            <a:r>
              <a:rPr dirty="0" lang="en-US"/>
              <a:t>                int a = </a:t>
            </a:r>
            <a:r>
              <a:rPr dirty="0" lang="en-US" err="1"/>
              <a:t>Integer.parseInt</a:t>
            </a:r>
            <a:r>
              <a:rPr dirty="0" lang="en-US"/>
              <a:t>(no);</a:t>
            </a:r>
          </a:p>
          <a:p>
            <a:r>
              <a:rPr dirty="0" lang="en-US"/>
              <a:t>                int rem = a%6;</a:t>
            </a:r>
          </a:p>
          <a:p>
            <a:r>
              <a:rPr dirty="0" lang="en-US"/>
              <a:t>                int quotient = a/6;</a:t>
            </a:r>
          </a:p>
          <a:p>
            <a:r>
              <a:rPr dirty="0" lang="en-US"/>
              <a:t>                </a:t>
            </a:r>
            <a:r>
              <a:rPr dirty="0" lang="en-US" err="1"/>
              <a:t>resultconvert.setText</a:t>
            </a:r>
            <a:r>
              <a:rPr dirty="0" lang="en-US"/>
              <a:t>((quotient+"."+rem));</a:t>
            </a:r>
          </a:p>
          <a:p>
            <a:r>
              <a:rPr dirty="0" lang="en-US"/>
              <a:t>            }</a:t>
            </a:r>
          </a:p>
          <a:p>
            <a:r>
              <a:rPr dirty="0" lang="en-US"/>
              <a:t>        });</a:t>
            </a:r>
          </a:p>
          <a:p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Extra.setOnClickListener</a:t>
            </a:r>
            <a:r>
              <a:rPr dirty="0" lang="en-US"/>
              <a:t>(new </a:t>
            </a:r>
            <a:r>
              <a:rPr dirty="0" lang="en-US" err="1"/>
              <a:t>View.OnClickListener</a:t>
            </a:r>
            <a:r>
              <a:rPr dirty="0" lang="en-US"/>
              <a:t>() {</a:t>
            </a:r>
          </a:p>
          <a:p>
            <a:r>
              <a:rPr dirty="0" lang="en-US"/>
              <a:t>            @Override</a:t>
            </a:r>
          </a:p>
          <a:p>
            <a:endParaRPr dirty="0" lang="en-US"/>
          </a:p>
          <a:p>
            <a:r>
              <a:rPr dirty="0" lang="en-US"/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TextBox 2"/>
          <p:cNvSpPr txBox="1"/>
          <p:nvPr/>
        </p:nvSpPr>
        <p:spPr>
          <a:xfrm>
            <a:off x="101600" y="0"/>
            <a:ext cx="9042400" cy="3139321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public void </a:t>
            </a:r>
            <a:r>
              <a:rPr dirty="0" lang="en-US" err="1"/>
              <a:t>onClick</a:t>
            </a:r>
            <a:r>
              <a:rPr dirty="0" lang="en-US"/>
              <a:t>(View v) {</a:t>
            </a:r>
          </a:p>
          <a:p>
            <a:r>
              <a:rPr dirty="0" lang="en-US"/>
              <a:t>                String no = </a:t>
            </a:r>
            <a:r>
              <a:rPr dirty="0" lang="en-US" err="1"/>
              <a:t>exruns.getText</a:t>
            </a:r>
            <a:r>
              <a:rPr dirty="0" lang="en-US"/>
              <a:t>().</a:t>
            </a:r>
            <a:r>
              <a:rPr dirty="0" lang="en-US" err="1"/>
              <a:t>toString</a:t>
            </a:r>
            <a:r>
              <a:rPr dirty="0" lang="en-US"/>
              <a:t>();</a:t>
            </a:r>
          </a:p>
          <a:p>
            <a:r>
              <a:rPr dirty="0" lang="en-US"/>
              <a:t>                int zero =0;</a:t>
            </a:r>
          </a:p>
          <a:p>
            <a:r>
              <a:rPr dirty="0" lang="en-US"/>
              <a:t>                int a = </a:t>
            </a:r>
            <a:r>
              <a:rPr dirty="0" lang="en-US" err="1"/>
              <a:t>Integer.parseInt</a:t>
            </a:r>
            <a:r>
              <a:rPr dirty="0" lang="en-US"/>
              <a:t>(no);</a:t>
            </a:r>
          </a:p>
          <a:p>
            <a:r>
              <a:rPr dirty="0" lang="en-US"/>
              <a:t>                runs = </a:t>
            </a:r>
            <a:r>
              <a:rPr dirty="0" lang="en-US" err="1"/>
              <a:t>runs+a</a:t>
            </a:r>
            <a:r>
              <a:rPr dirty="0" lang="en-US"/>
              <a:t>;</a:t>
            </a:r>
          </a:p>
          <a:p>
            <a:r>
              <a:rPr dirty="0" lang="en-US"/>
              <a:t>                </a:t>
            </a:r>
            <a:r>
              <a:rPr dirty="0" lang="en-US" err="1"/>
              <a:t>run.setText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(runs));</a:t>
            </a:r>
          </a:p>
          <a:p>
            <a:r>
              <a:rPr dirty="0" lang="en-US"/>
              <a:t>                </a:t>
            </a:r>
            <a:r>
              <a:rPr dirty="0" lang="en-US" err="1"/>
              <a:t>exruns.setText</a:t>
            </a:r>
            <a:r>
              <a:rPr dirty="0" lang="en-US"/>
              <a:t>(</a:t>
            </a:r>
            <a:r>
              <a:rPr dirty="0" lang="en-US" err="1"/>
              <a:t>Integer.toString</a:t>
            </a:r>
            <a:r>
              <a:rPr dirty="0" lang="en-US"/>
              <a:t>(zero));</a:t>
            </a:r>
          </a:p>
          <a:p>
            <a:r>
              <a:rPr dirty="0" lang="en-US"/>
              <a:t>            }</a:t>
            </a:r>
          </a:p>
          <a:p>
            <a:r>
              <a:rPr dirty="0" lang="en-US"/>
              <a:t>        });</a:t>
            </a:r>
          </a:p>
          <a:p>
            <a:r>
              <a:rPr dirty="0" lang="en-US"/>
              <a:t>    }</a:t>
            </a:r>
          </a:p>
          <a:p>
            <a:r>
              <a:rPr dirty="0" lang="en-US"/>
              <a:t>}</a:t>
            </a:r>
          </a:p>
        </p:txBody>
      </p:sp>
      <p:sp>
        <p:nvSpPr>
          <p:cNvPr id="1048621" name="TextBox 3"/>
          <p:cNvSpPr txBox="1"/>
          <p:nvPr/>
        </p:nvSpPr>
        <p:spPr>
          <a:xfrm>
            <a:off x="241300" y="3429000"/>
            <a:ext cx="2194832" cy="400110"/>
          </a:xfrm>
          <a:prstGeom prst="rect"/>
          <a:noFill/>
        </p:spPr>
        <p:txBody>
          <a:bodyPr rtlCol="0" wrap="none">
            <a:spAutoFit/>
          </a:bodyPr>
          <a:p>
            <a:r>
              <a:rPr dirty="0" sz="2000" lang="en-US" u="sng">
                <a:latin typeface="Times New Roman" panose="02020603050405020304" pitchFamily="18" charset="0"/>
                <a:cs typeface="Times New Roman" panose="02020603050405020304" pitchFamily="18" charset="0"/>
              </a:rPr>
              <a:t>Activity_main.xml:</a:t>
            </a:r>
          </a:p>
        </p:txBody>
      </p:sp>
      <p:sp>
        <p:nvSpPr>
          <p:cNvPr id="1048622" name="TextBox 5"/>
          <p:cNvSpPr txBox="1"/>
          <p:nvPr/>
        </p:nvSpPr>
        <p:spPr>
          <a:xfrm>
            <a:off x="101600" y="4118789"/>
            <a:ext cx="6096000" cy="3139321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&lt;?xml version="1.0" encoding="utf-8"?&gt;</a:t>
            </a:r>
          </a:p>
          <a:p>
            <a:r>
              <a:rPr dirty="0" lang="en-US"/>
              <a:t>&lt;</a:t>
            </a:r>
            <a:r>
              <a:rPr dirty="0" lang="en-US" err="1"/>
              <a:t>androidx.constraintlayout.widget.ConstraintLayout</a:t>
            </a:r>
            <a:r>
              <a:rPr dirty="0" lang="en-US"/>
              <a:t> </a:t>
            </a:r>
            <a:r>
              <a:rPr dirty="0" lang="en-US" err="1"/>
              <a:t>xmlns:android</a:t>
            </a:r>
            <a:r>
              <a:rPr dirty="0" lang="en-US"/>
              <a:t>="http://schemas.android.com/</a:t>
            </a:r>
            <a:r>
              <a:rPr dirty="0" lang="en-US" err="1"/>
              <a:t>apk</a:t>
            </a:r>
            <a:r>
              <a:rPr dirty="0" lang="en-US"/>
              <a:t>/res/android"</a:t>
            </a:r>
          </a:p>
          <a:p>
            <a:r>
              <a:rPr dirty="0" lang="en-US"/>
              <a:t>    </a:t>
            </a:r>
            <a:r>
              <a:rPr dirty="0" lang="en-US" err="1"/>
              <a:t>xmlns:app</a:t>
            </a:r>
            <a:r>
              <a:rPr dirty="0" lang="en-US"/>
              <a:t>="http://schemas.android.com/</a:t>
            </a:r>
            <a:r>
              <a:rPr dirty="0" lang="en-US" err="1"/>
              <a:t>apk</a:t>
            </a:r>
            <a:r>
              <a:rPr dirty="0" lang="en-US"/>
              <a:t>/res-auto"</a:t>
            </a:r>
          </a:p>
          <a:p>
            <a:r>
              <a:rPr dirty="0" lang="en-US"/>
              <a:t>    </a:t>
            </a:r>
            <a:r>
              <a:rPr dirty="0" lang="en-US" err="1"/>
              <a:t>xmlns:tools</a:t>
            </a:r>
            <a:r>
              <a:rPr dirty="0" lang="en-US"/>
              <a:t>="http://schemas.android.com/tools"</a:t>
            </a:r>
          </a:p>
          <a:p>
            <a:r>
              <a:rPr dirty="0" lang="en-US"/>
              <a:t>    </a:t>
            </a:r>
            <a:r>
              <a:rPr dirty="0" lang="en-US" err="1"/>
              <a:t>android:id</a:t>
            </a:r>
            <a:r>
              <a:rPr dirty="0" lang="en-US"/>
              <a:t>="@+id/cricket“</a:t>
            </a:r>
          </a:p>
          <a:p>
            <a:r>
              <a:rPr dirty="0" lang="en-US" err="1"/>
              <a:t>android:layout_width</a:t>
            </a:r>
            <a:r>
              <a:rPr dirty="0" lang="en-US"/>
              <a:t>="</a:t>
            </a:r>
            <a:r>
              <a:rPr dirty="0" lang="en-US" err="1"/>
              <a:t>match_parent</a:t>
            </a:r>
            <a:r>
              <a:rPr dirty="0" lang="en-US"/>
              <a:t>"</a:t>
            </a:r>
          </a:p>
          <a:p>
            <a:r>
              <a:rPr dirty="0" lang="en-US"/>
              <a:t>    </a:t>
            </a:r>
            <a:r>
              <a:rPr dirty="0" lang="en-US" err="1"/>
              <a:t>android:layout_height</a:t>
            </a:r>
            <a:r>
              <a:rPr dirty="0" lang="en-US"/>
              <a:t>="</a:t>
            </a:r>
            <a:r>
              <a:rPr dirty="0" lang="en-US" err="1"/>
              <a:t>match_parent</a:t>
            </a:r>
            <a:r>
              <a:rPr dirty="0" lang="en-US"/>
              <a:t>"</a:t>
            </a:r>
          </a:p>
          <a:p>
            <a:r>
              <a:rPr dirty="0" lang="en-US"/>
              <a:t>    </a:t>
            </a:r>
            <a:r>
              <a:rPr dirty="0" lang="en-US" err="1"/>
              <a:t>android:background</a:t>
            </a:r>
            <a:r>
              <a:rPr dirty="0" lang="en-US"/>
              <a:t>="@color/</a:t>
            </a:r>
            <a:r>
              <a:rPr dirty="0" lang="en-US" err="1"/>
              <a:t>AliceBlue</a:t>
            </a:r>
            <a:r>
              <a:rPr dirty="0" lang="en-US"/>
              <a:t>"</a:t>
            </a:r>
          </a:p>
          <a:p>
            <a:r>
              <a:rPr dirty="0" lang="en-US"/>
              <a:t>    </a:t>
            </a:r>
            <a:r>
              <a:rPr dirty="0" lang="en-US" err="1"/>
              <a:t>tools:context</a:t>
            </a:r>
            <a:r>
              <a:rPr dirty="0" lang="en-US"/>
              <a:t>=".</a:t>
            </a:r>
            <a:r>
              <a:rPr dirty="0" lang="en-US" err="1"/>
              <a:t>MainActivity</a:t>
            </a:r>
            <a:r>
              <a:rPr dirty="0" lang="en-US"/>
              <a:t>"&gt;</a:t>
            </a:r>
          </a:p>
          <a:p>
            <a:endParaRPr dirty="0"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Box 2"/>
          <p:cNvSpPr txBox="1"/>
          <p:nvPr/>
        </p:nvSpPr>
        <p:spPr>
          <a:xfrm>
            <a:off x="88900" y="114300"/>
            <a:ext cx="11645900" cy="7294305"/>
          </a:xfrm>
          <a:prstGeom prst="rect"/>
          <a:noFill/>
        </p:spPr>
        <p:txBody>
          <a:bodyPr wrap="square">
            <a:spAutoFit/>
          </a:bodyPr>
          <a:p>
            <a:r>
              <a:rPr dirty="0" lang="en-US"/>
              <a:t> &lt;</a:t>
            </a:r>
            <a:r>
              <a:rPr dirty="0" lang="en-US" err="1"/>
              <a:t>TextView</a:t>
            </a:r>
            <a:endParaRPr dirty="0" lang="en-US"/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="@+id/textView2"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</a:t>
            </a:r>
            <a:r>
              <a:rPr dirty="0" lang="en-US" err="1"/>
              <a:t>wrap_content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</a:t>
            </a:r>
            <a:r>
              <a:rPr dirty="0" lang="en-US" err="1"/>
              <a:t>wrap_content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android:layout_marginStart</a:t>
            </a:r>
            <a:r>
              <a:rPr dirty="0" lang="en-US"/>
              <a:t>="48dp"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android:layout_marginLeft</a:t>
            </a:r>
            <a:r>
              <a:rPr dirty="0" lang="en-US"/>
              <a:t>="48dp"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android:layout_marginTop</a:t>
            </a:r>
            <a:r>
              <a:rPr dirty="0" lang="en-US"/>
              <a:t>="32dp"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</a:t>
            </a:r>
            <a:r>
              <a:rPr dirty="0" lang="en-US" err="1"/>
              <a:t>total_runs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="@color/Black"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="30sp"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app:layout_constraintStart_toStartOf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app:layout_constraintTop_toTopOf</a:t>
            </a:r>
            <a:r>
              <a:rPr dirty="0" lang="en-US"/>
              <a:t>="parent" /&gt;</a:t>
            </a:r>
          </a:p>
          <a:p>
            <a:r>
              <a:rPr dirty="0" lang="en-US"/>
              <a:t>&lt;Button</a:t>
            </a:r>
          </a:p>
          <a:p>
            <a:r>
              <a:rPr dirty="0" lang="en-US"/>
              <a:t>        </a:t>
            </a:r>
            <a:r>
              <a:rPr dirty="0" lang="en-US" err="1"/>
              <a:t>android:id</a:t>
            </a:r>
            <a:r>
              <a:rPr dirty="0" lang="en-US"/>
              <a:t>="@+id/two"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android:layout_width</a:t>
            </a:r>
            <a:r>
              <a:rPr dirty="0" lang="en-US"/>
              <a:t>="72dp"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android:layout_height</a:t>
            </a:r>
            <a:r>
              <a:rPr dirty="0" lang="en-US"/>
              <a:t>="77dp"</a:t>
            </a:r>
          </a:p>
          <a:p>
            <a:r>
              <a:rPr dirty="0" lang="en-US"/>
              <a:t>        </a:t>
            </a:r>
            <a:r>
              <a:rPr dirty="0" lang="en-US" err="1"/>
              <a:t>android:layout_marginEnd</a:t>
            </a:r>
            <a:r>
              <a:rPr dirty="0" lang="en-US"/>
              <a:t>="188dp"</a:t>
            </a:r>
          </a:p>
          <a:p>
            <a:r>
              <a:rPr dirty="0" lang="en-US"/>
              <a:t>        </a:t>
            </a:r>
            <a:r>
              <a:rPr dirty="0" lang="en-US" err="1"/>
              <a:t>android:background</a:t>
            </a:r>
            <a:r>
              <a:rPr dirty="0" lang="en-US"/>
              <a:t>="@drawable/</a:t>
            </a:r>
            <a:r>
              <a:rPr dirty="0" lang="en-US" err="1"/>
              <a:t>ic_launcher_background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android:backgroundTint</a:t>
            </a:r>
            <a:r>
              <a:rPr dirty="0" lang="en-US"/>
              <a:t>="@color/</a:t>
            </a:r>
            <a:r>
              <a:rPr dirty="0" lang="en-US" err="1"/>
              <a:t>AliceBlue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</a:t>
            </a:r>
            <a:r>
              <a:rPr dirty="0" lang="en-US"/>
              <a:t>="@string/_2"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android:textColor</a:t>
            </a:r>
            <a:r>
              <a:rPr dirty="0" lang="en-US"/>
              <a:t>="@color/</a:t>
            </a:r>
            <a:r>
              <a:rPr dirty="0" lang="en-US" err="1"/>
              <a:t>BlueViolet</a:t>
            </a:r>
            <a:r>
              <a:rPr dirty="0" lang="en-US"/>
              <a:t>"</a:t>
            </a:r>
          </a:p>
          <a:p>
            <a:r>
              <a:rPr dirty="0" lang="en-US"/>
              <a:t>        </a:t>
            </a:r>
            <a:r>
              <a:rPr dirty="0" lang="en-US" err="1"/>
              <a:t>android:textSize</a:t>
            </a:r>
            <a:r>
              <a:rPr dirty="0" lang="en-US"/>
              <a:t>="30sp"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app:layout_constraintBottom_toBottomOf</a:t>
            </a:r>
            <a:r>
              <a:rPr dirty="0" lang="en-US"/>
              <a:t>="parent"</a:t>
            </a:r>
          </a:p>
          <a:p>
            <a:r>
              <a:rPr dirty="0" lang="en-US"/>
              <a:t>        </a:t>
            </a:r>
            <a:r>
              <a:rPr dirty="0" lang="en-US" err="1"/>
              <a:t>app:layout_constraintEnd_toEndOf</a:t>
            </a:r>
            <a:r>
              <a:rPr dirty="0" lang="en-US"/>
              <a:t>="parent"</a:t>
            </a:r>
          </a:p>
          <a:p>
            <a:endParaRPr dirty="0" lang="en-US"/>
          </a:p>
          <a:p>
            <a:r>
              <a:rPr dirty="0" lang="en-US"/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lastClr="000000" val="windowText"/>
      </a:dk1>
      <a:lt1>
        <a:sysClr lastClr="FFFFFF" val="window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r="5400000" dist="254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r="5400000" dist="381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l" rig="threePt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CRICKET SCORE RECORDER APP</dc:title>
  <dc:creator>KOLLATI SREE SAI SRAVANI</dc:creator>
  <cp:lastModifiedBy>ELAKKIYA</cp:lastModifiedBy>
  <dcterms:created xsi:type="dcterms:W3CDTF">2024-03-17T17:06:37Z</dcterms:created>
  <dcterms:modified xsi:type="dcterms:W3CDTF">2024-11-18T05:29:53Z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22167b56b0124a3594fb6f078140614a</vt:lpwstr>
  </property>
</Properties>
</file>